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0"/>
  </p:notesMasterIdLst>
  <p:sldIdLst>
    <p:sldId id="298" r:id="rId2"/>
    <p:sldId id="280" r:id="rId3"/>
    <p:sldId id="309" r:id="rId4"/>
    <p:sldId id="308" r:id="rId5"/>
    <p:sldId id="296" r:id="rId6"/>
    <p:sldId id="289" r:id="rId7"/>
    <p:sldId id="293" r:id="rId8"/>
    <p:sldId id="310" r:id="rId9"/>
  </p:sldIdLst>
  <p:sldSz cx="9144000" cy="6858000" type="screen4x3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526C8-BDB0-48E0-8C4E-4312399EC712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97C9D1-ADBC-4DF9-A983-AB381B07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2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7C9D1-ADBC-4DF9-A983-AB381B072F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75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94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8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29088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82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6791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6534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389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256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66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5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9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98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6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14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01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69C32-ADDB-44AA-B82C-7A43F259895E}" type="datetimeFigureOut">
              <a:rPr lang="en-US" smtClean="0"/>
              <a:t>8/26/2023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7C4BD9-1B0D-475C-B177-29C3A0FED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1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230825-WA00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80605"/>
            <a:ext cx="7620356" cy="3586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22" b="21616"/>
          <a:stretch/>
        </p:blipFill>
        <p:spPr bwMode="auto">
          <a:xfrm>
            <a:off x="1911927" y="4267200"/>
            <a:ext cx="4572000" cy="1925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581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8-24 at 5.52.57 AM (2)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56"/>
          <a:stretch/>
        </p:blipFill>
        <p:spPr>
          <a:xfrm>
            <a:off x="457201" y="1219200"/>
            <a:ext cx="3429000" cy="2125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9"/>
          <a:stretch/>
        </p:blipFill>
        <p:spPr bwMode="auto">
          <a:xfrm>
            <a:off x="4343400" y="1219201"/>
            <a:ext cx="4038600" cy="212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6418" y="152400"/>
            <a:ext cx="8229600" cy="944562"/>
          </a:xfrm>
          <a:solidFill>
            <a:srgbClr val="FFFF00"/>
          </a:solidFill>
        </p:spPr>
        <p:txBody>
          <a:bodyPr/>
          <a:lstStyle/>
          <a:p>
            <a:r>
              <a:rPr lang="en-US" b="1" dirty="0" smtClean="0"/>
              <a:t>INCREASE PRODUCTION OF CROPS</a:t>
            </a:r>
            <a:endParaRPr lang="en-US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82" y="3657600"/>
            <a:ext cx="4076700" cy="3013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3219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87" y="1198418"/>
            <a:ext cx="2790092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23646" y="274638"/>
            <a:ext cx="5310554" cy="715962"/>
          </a:xfrm>
          <a:solidFill>
            <a:srgbClr val="FFFF00"/>
          </a:solidFill>
        </p:spPr>
        <p:txBody>
          <a:bodyPr>
            <a:normAutofit/>
          </a:bodyPr>
          <a:lstStyle/>
          <a:p>
            <a:r>
              <a:rPr lang="en-US" b="1" dirty="0" smtClean="0"/>
              <a:t>ABOUT PRODUCT</a:t>
            </a:r>
            <a:endParaRPr 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 t="15463" r="17280" b="18026"/>
          <a:stretch/>
        </p:blipFill>
        <p:spPr bwMode="auto">
          <a:xfrm>
            <a:off x="0" y="3595255"/>
            <a:ext cx="4087091" cy="2964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05345"/>
            <a:ext cx="3011055" cy="2258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5" r="21516" b="32929"/>
          <a:stretch/>
        </p:blipFill>
        <p:spPr bwMode="auto">
          <a:xfrm>
            <a:off x="5029200" y="3962400"/>
            <a:ext cx="32766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57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" y="2868423"/>
            <a:ext cx="4461164" cy="2714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62400"/>
            <a:ext cx="4423943" cy="2604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FF00"/>
          </a:solidFill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MARKETING STRATEGY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69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-20230825-WA001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090353"/>
            <a:ext cx="3837262" cy="249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IMG-20230825-WA0011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72651"/>
            <a:ext cx="3532908" cy="27604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sz="5400" b="1" dirty="0" smtClean="0"/>
              <a:t>OUR RECOGNIZATION</a:t>
            </a:r>
            <a:endParaRPr lang="en-US" sz="5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" t="5397" r="3320" b="4412"/>
          <a:stretch/>
        </p:blipFill>
        <p:spPr>
          <a:xfrm>
            <a:off x="457200" y="1111135"/>
            <a:ext cx="3532908" cy="2575098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3872651"/>
            <a:ext cx="3837262" cy="2594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038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8-24 at 5.52.53 AM (1)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06" y="1828800"/>
            <a:ext cx="36449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228600"/>
            <a:ext cx="7772400" cy="1470025"/>
          </a:xfrm>
          <a:solidFill>
            <a:srgbClr val="FFFF00"/>
          </a:solidFill>
        </p:spPr>
        <p:txBody>
          <a:bodyPr/>
          <a:lstStyle/>
          <a:p>
            <a:r>
              <a:rPr lang="en-US" b="1" dirty="0" smtClean="0"/>
              <a:t>VISION AND MISSION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648200" y="5105400"/>
            <a:ext cx="4267200" cy="685800"/>
          </a:xfrm>
          <a:solidFill>
            <a:srgbClr val="FFFF00"/>
          </a:solidFill>
        </p:spPr>
        <p:txBody>
          <a:bodyPr>
            <a:normAutofit fontScale="92500" lnSpcReduction="20000"/>
          </a:bodyPr>
          <a:lstStyle/>
          <a:p>
            <a:r>
              <a:rPr lang="en-US" sz="2400" b="1" dirty="0" smtClean="0">
                <a:solidFill>
                  <a:schemeClr val="tx1"/>
                </a:solidFill>
              </a:rPr>
              <a:t>WANT TO START VENOM COLLECTION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28800"/>
            <a:ext cx="3962400" cy="305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ubtitle 4"/>
          <p:cNvSpPr txBox="1">
            <a:spLocks/>
          </p:cNvSpPr>
          <p:nvPr/>
        </p:nvSpPr>
        <p:spPr>
          <a:xfrm>
            <a:off x="0" y="5153891"/>
            <a:ext cx="4267200" cy="637309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tx1"/>
                </a:solidFill>
              </a:rPr>
              <a:t>WANT TO START VENOM COLLECTION</a:t>
            </a:r>
          </a:p>
        </p:txBody>
      </p:sp>
    </p:spTree>
    <p:extLst>
      <p:ext uri="{BB962C8B-B14F-4D97-AF65-F5344CB8AC3E}">
        <p14:creationId xmlns:p14="http://schemas.microsoft.com/office/powerpoint/2010/main" val="1914081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atsApp Image 2023-08-24 at 5.52.51 AM"/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2" r="11448"/>
          <a:stretch/>
        </p:blipFill>
        <p:spPr>
          <a:xfrm>
            <a:off x="871377" y="838200"/>
            <a:ext cx="3603642" cy="245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6" r="21391"/>
          <a:stretch/>
        </p:blipFill>
        <p:spPr bwMode="auto">
          <a:xfrm>
            <a:off x="4849091" y="838200"/>
            <a:ext cx="3484419" cy="245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7" r="20364"/>
          <a:stretch/>
        </p:blipFill>
        <p:spPr bwMode="auto">
          <a:xfrm>
            <a:off x="4876800" y="3695390"/>
            <a:ext cx="3484419" cy="3134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0" t="9495" r="20152"/>
          <a:stretch/>
        </p:blipFill>
        <p:spPr bwMode="auto">
          <a:xfrm>
            <a:off x="871377" y="3602182"/>
            <a:ext cx="3713019" cy="310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69596" y="34636"/>
            <a:ext cx="8229600" cy="563562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b="1" dirty="0" smtClean="0"/>
              <a:t>HOW ITS LOOKS LIKE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3812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93497" y="2967335"/>
            <a:ext cx="3357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16504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</TotalTime>
  <Words>30</Words>
  <Application>Microsoft Office PowerPoint</Application>
  <PresentationFormat>On-screen Show (4:3)</PresentationFormat>
  <Paragraphs>10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PowerPoint Presentation</vt:lpstr>
      <vt:lpstr>INCREASE PRODUCTION OF CROPS</vt:lpstr>
      <vt:lpstr>ABOUT PRODUCT</vt:lpstr>
      <vt:lpstr>MARKETING STRATEGY</vt:lpstr>
      <vt:lpstr>OUR RECOGNIZATION</vt:lpstr>
      <vt:lpstr>VISION AND MISSION</vt:lpstr>
      <vt:lpstr>HOW ITS LOOKS LIKE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DELL</cp:lastModifiedBy>
  <cp:revision>17</cp:revision>
  <dcterms:created xsi:type="dcterms:W3CDTF">2023-08-24T13:03:24Z</dcterms:created>
  <dcterms:modified xsi:type="dcterms:W3CDTF">2023-08-25T20:00:29Z</dcterms:modified>
</cp:coreProperties>
</file>